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B3B65E5C-B876-4EA8-A938-14E68C188754}">
          <p14:sldIdLst>
            <p14:sldId id="257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D7D31"/>
    <a:srgbClr val="623A84"/>
    <a:srgbClr val="CA261D"/>
    <a:srgbClr val="60BCDA"/>
    <a:srgbClr val="F3B731"/>
    <a:srgbClr val="1C743A"/>
    <a:srgbClr val="8B2514"/>
    <a:srgbClr val="F7E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6" d="100"/>
          <a:sy n="36" d="100"/>
        </p:scale>
        <p:origin x="177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2FE3-E239-45F5-BFBE-F3E091DBD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5DD56-D70D-4619-A40F-4009A2D2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6C782-B785-45C4-8D8A-DD546384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FCD77-A45B-431C-8CD1-0E9F7F64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BC85-4747-4113-9859-A97F7AB6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4C61-12C8-4E49-8DAA-5BE159A9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CB2BF-F154-4084-863F-D9BEC9A65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4669-89F1-4CFA-BE9D-BACECEE3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2050D-DB7B-4C2F-A4CD-996CC752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54851-27B0-421A-A539-91A9CEC1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F3960-D05C-4C47-8EB3-5A513A83CF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32B21-FF88-4F39-B2BB-B4B2ACC3F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4F885-45C7-4A34-8254-B486AA2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96655-6148-4BE9-8DE7-AE0BFCDA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25113-18F9-4636-8A22-417519B9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5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55EC-81B9-4228-A91F-BC438BA1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FE4A7-0C4D-4669-BFFC-E59CE1C55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705CD-761C-4A95-B05C-F0FFDB2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F78B-EE12-4AD8-8567-BF65383D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FE336-DADB-4231-AC30-981A6CC3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7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361C-D281-4B9F-8220-5813D43B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221BD-5970-410C-BD77-FFB6185C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2F086-12E4-437D-8F08-1CE2D6DC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D1719-C94D-444A-ADCB-B7C43DDC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4B858-39BD-48BB-BBE0-1461143B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D7B9-E2E8-4100-A6C9-A35BB428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7D73-1D4D-4296-B6EC-CCF00C95B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9F027-A564-4D44-AEBE-67FFC2379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5A03E-6173-40D2-96B7-4ACF0C1F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EF80D-3AF3-4BE7-87C9-C46F7A1A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25F3D-E388-414D-B331-180AE9E6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BE4C-5E50-47D3-B5C0-13B9AD0E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F934-D41A-4DC7-9578-F4F178044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402E8-2E0D-43BA-8290-C4D968539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8EBB3-CE4B-4279-8F4D-6469CD5F7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6B4A5-3D3E-4D64-843D-782AAA5AD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DE0B-69DF-48E6-9F35-7B9FB63F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2C88DD-9054-4A61-B29F-73BCA7F1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A67284-315A-451C-9D97-3989B552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27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E151-5871-4333-B63A-B2D75920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D7D0-B215-43FC-BC2F-4661925D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75759-2B78-4EC9-A144-F0AB1699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559AC-5868-427B-9A4D-30E973DF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2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EECB2F-4A0B-4FD3-87F0-3CBFF142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EF180-4BEA-4736-BBB2-326BA280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D6A4C-CFE4-47EC-AADE-DE4ABD49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1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A36D-DC19-4C5F-9274-E1CC44C0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0866C-938B-491C-BF69-37C04AE1C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6A3B6-9D92-478C-918A-422CA2BE6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C713E-2A8F-49C7-BAFA-0E742D912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0841-2DC1-4343-BC58-7E3FECFD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46D39-843A-40AB-8792-152BB036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9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C8A2-DC5D-4255-BD0A-739F2174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8A1C9E-2252-4411-967F-F5828D818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F2ECB-FA14-43C9-9EAA-3BC4C9A7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E5E66-36A0-4A4D-8C7F-EB3F7E72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CCEC1-6077-42F0-A611-AA9F8696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A7F1B-2E2A-44FF-A137-AB33B568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23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99B5C-E125-496D-80B7-0C1F569F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1B6C1-6371-44FA-8843-541C3D63F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818A-7D64-4EEA-8F46-1B7DEDF56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094E-4E7E-46C0-B365-2EB6042A85F3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3458-9A74-4BC6-871B-CAEA97F50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03743-3039-4C30-B908-8B17AD158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3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FBC2FE6-FA78-4EBB-9834-AE8E44147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629" y="-767133"/>
            <a:ext cx="15414172" cy="8439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6D754D-09FD-4F61-B99B-52F4D2376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79B24B-A049-4A90-98BC-0D160E628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88A378-01EB-4A10-856A-3B906F2B7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2AB283-1337-4E47-A04C-5A17A4A579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2A41E1-BC3F-4F62-BFEC-3A9A20893E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915133-C15C-4671-8AF2-0410A1932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47" y="-17689"/>
            <a:ext cx="12254894" cy="6893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5CE99-3AC1-4200-BF75-9C990985A92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4" r="13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FF3622-406A-4A08-B5F5-A5F08BC9AA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5F85D9-B9CC-43A8-B0C1-4F1A1B6E28C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9" b="94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96D722-E556-47E9-8673-96B04376D6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D96AA4-542D-4F00-9F3C-F57F732120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958DCE-32E5-4704-B2D7-96655DBAB4C9}"/>
              </a:ext>
            </a:extLst>
          </p:cNvPr>
          <p:cNvSpPr/>
          <p:nvPr/>
        </p:nvSpPr>
        <p:spPr>
          <a:xfrm>
            <a:off x="-31447" y="-17691"/>
            <a:ext cx="12254894" cy="6893379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89000"/>
                </a:schemeClr>
              </a:gs>
              <a:gs pos="1000">
                <a:srgbClr val="680000">
                  <a:alpha val="8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63C3B4-902A-4A9A-AEEC-5C064AE26259}"/>
              </a:ext>
            </a:extLst>
          </p:cNvPr>
          <p:cNvGrpSpPr/>
          <p:nvPr/>
        </p:nvGrpSpPr>
        <p:grpSpPr>
          <a:xfrm>
            <a:off x="-31447" y="-17689"/>
            <a:ext cx="12254894" cy="6893379"/>
            <a:chOff x="-31447" y="-17689"/>
            <a:chExt cx="12254894" cy="689337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0CB8D9-4180-46D4-BDED-42C1BACE7434}"/>
                </a:ext>
              </a:extLst>
            </p:cNvPr>
            <p:cNvSpPr/>
            <p:nvPr/>
          </p:nvSpPr>
          <p:spPr>
            <a:xfrm>
              <a:off x="-31447" y="-17689"/>
              <a:ext cx="12254894" cy="6893379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30000"/>
                  </a:schemeClr>
                </a:gs>
                <a:gs pos="1000">
                  <a:srgbClr val="680000">
                    <a:alpha val="1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E56206-FF3C-4CFB-BF27-6444088B7F01}"/>
                </a:ext>
              </a:extLst>
            </p:cNvPr>
            <p:cNvSpPr txBox="1"/>
            <p:nvPr/>
          </p:nvSpPr>
          <p:spPr>
            <a:xfrm>
              <a:off x="3573515" y="2644170"/>
              <a:ext cx="504497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39000"/>
                    </a:prstClr>
                  </a:solidFill>
                  <a:effectLst/>
                  <a:uLnTx/>
                  <a:uFillTx/>
                  <a:latin typeface="Marvel" pitchFamily="2" charset="0"/>
                  <a:ea typeface="+mn-ea"/>
                  <a:cs typeface="+mn-cs"/>
                </a:rPr>
                <a:t>BOCHINS PAW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11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ntr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xit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3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xit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3" presetClass="entr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xit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3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3" presetClass="entr" presetSubtype="3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2" presetClass="exit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3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xit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4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4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3" presetClass="entr" presetSubtype="3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430505"/>
            </a:gs>
            <a:gs pos="100000">
              <a:schemeClr val="tx1">
                <a:lumMod val="95000"/>
                <a:lumOff val="5000"/>
              </a:schemeClr>
            </a:gs>
            <a:gs pos="40000">
              <a:srgbClr val="6800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BCEAF90-3F37-4B26-AD1C-B912FDF26C91}"/>
              </a:ext>
            </a:extLst>
          </p:cNvPr>
          <p:cNvSpPr txBox="1"/>
          <p:nvPr/>
        </p:nvSpPr>
        <p:spPr>
          <a:xfrm>
            <a:off x="3573515" y="2644170"/>
            <a:ext cx="5044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vel" pitchFamily="2" charset="0"/>
                <a:ea typeface="+mn-ea"/>
                <a:cs typeface="+mn-cs"/>
              </a:rPr>
              <a:t>BOCHINS PAW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FD3858-DFEF-45B1-9CF7-EFE9740DA608}"/>
              </a:ext>
            </a:extLst>
          </p:cNvPr>
          <p:cNvCxnSpPr>
            <a:cxnSpLocks/>
          </p:cNvCxnSpPr>
          <p:nvPr/>
        </p:nvCxnSpPr>
        <p:spPr>
          <a:xfrm>
            <a:off x="3599229" y="4007272"/>
            <a:ext cx="48550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55A408-F855-4FC7-B8FB-1BD9AF47F658}"/>
              </a:ext>
            </a:extLst>
          </p:cNvPr>
          <p:cNvSpPr txBox="1"/>
          <p:nvPr/>
        </p:nvSpPr>
        <p:spPr>
          <a:xfrm>
            <a:off x="4163058" y="4054753"/>
            <a:ext cx="386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  O  U  R     G  R  O  U  P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173D49-B1E1-42BF-87A3-33C86A7B5D84}"/>
              </a:ext>
            </a:extLst>
          </p:cNvPr>
          <p:cNvGrpSpPr/>
          <p:nvPr/>
        </p:nvGrpSpPr>
        <p:grpSpPr>
          <a:xfrm>
            <a:off x="3599229" y="4005943"/>
            <a:ext cx="4855028" cy="510469"/>
            <a:chOff x="3599229" y="4005943"/>
            <a:chExt cx="4855028" cy="51046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73832B-FBC4-474A-8D1C-CBAB9FF813B9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29" y="4005943"/>
              <a:ext cx="485502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8522EA5F-598C-4139-910D-B587BB2DBFD0}"/>
                </a:ext>
              </a:extLst>
            </p:cNvPr>
            <p:cNvSpPr/>
            <p:nvPr/>
          </p:nvSpPr>
          <p:spPr>
            <a:xfrm>
              <a:off x="3599229" y="4032098"/>
              <a:ext cx="4830103" cy="4843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1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3.7037E-6 L -8.33333E-7 0.0768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F270318-00EB-4C33-B558-4CAF2C44EED8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13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 Unicode MS</vt:lpstr>
      <vt:lpstr>Arial</vt:lpstr>
      <vt:lpstr>Calibri</vt:lpstr>
      <vt:lpstr>Calibri Light</vt:lpstr>
      <vt:lpstr>Marvel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Tiara Anggraini Prasetyo</dc:creator>
  <cp:lastModifiedBy>Tiara Anggraini Prasetyo</cp:lastModifiedBy>
  <cp:revision>14</cp:revision>
  <dcterms:created xsi:type="dcterms:W3CDTF">2021-05-09T10:02:37Z</dcterms:created>
  <dcterms:modified xsi:type="dcterms:W3CDTF">2021-05-23T11:46:04Z</dcterms:modified>
</cp:coreProperties>
</file>